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2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vgchartz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ETL Project: Video Game Sales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fontScale="55000" lnSpcReduction="2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Billy Lau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Jay Cha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Chris Obonaga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9BF841D-75FD-4FFF-891D-A86257A97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507" y="3177026"/>
            <a:ext cx="1371070" cy="149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15BE4-3300-40BF-A3A2-241A6AC25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Extract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C0B30-2866-4BC1-B986-BC85A8F5F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2042364"/>
            <a:ext cx="10058400" cy="3760891"/>
          </a:xfrm>
        </p:spPr>
        <p:txBody>
          <a:bodyPr/>
          <a:lstStyle/>
          <a:p>
            <a:r>
              <a:rPr lang="en-US" dirty="0"/>
              <a:t>Google Trends (CSV)</a:t>
            </a:r>
          </a:p>
          <a:p>
            <a:pPr lvl="1"/>
            <a:r>
              <a:rPr lang="en-US" dirty="0"/>
              <a:t>Cleanup prior to pull </a:t>
            </a:r>
          </a:p>
          <a:p>
            <a:r>
              <a:rPr lang="en-US" dirty="0"/>
              <a:t>Web Scraping (</a:t>
            </a:r>
            <a:r>
              <a:rPr lang="en-US" b="0" i="0" u="none" strike="noStrike" dirty="0">
                <a:effectLst/>
                <a:latin typeface="Slack-Lato"/>
                <a:hlinkClick r:id="rId2"/>
              </a:rPr>
              <a:t>http://www.vgchartz.com</a:t>
            </a:r>
            <a:r>
              <a:rPr lang="en-US" b="0" i="0" u="none" strike="noStrike" dirty="0">
                <a:effectLst/>
                <a:latin typeface="Slack-Lato"/>
              </a:rPr>
              <a:t>)</a:t>
            </a:r>
            <a:endParaRPr lang="en-US" dirty="0"/>
          </a:p>
          <a:p>
            <a:pPr lvl="1"/>
            <a:r>
              <a:rPr lang="en-US" dirty="0"/>
              <a:t>Too much data (&gt;13k records)</a:t>
            </a:r>
          </a:p>
          <a:p>
            <a:pPr lvl="1"/>
            <a:endParaRPr lang="en-US" dirty="0"/>
          </a:p>
          <a:p>
            <a:pPr marL="201168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89AF4B-6F3C-4621-B4AE-5EB8ED523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1344" y="3616321"/>
            <a:ext cx="5502478" cy="27572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E63A02-DDCE-4AAF-8D5E-1EA17A1A0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5976" y="360029"/>
            <a:ext cx="1597846" cy="13894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636CD8-6B15-4B65-A74A-36216C0171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6269" y="3871603"/>
            <a:ext cx="3650486" cy="250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827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15BE4-3300-40BF-A3A2-241A6AC25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Transform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5DFF1AE-9F05-4FFD-A2EC-35D9DE78A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717" y="2130147"/>
            <a:ext cx="5003597" cy="3760891"/>
          </a:xfrm>
        </p:spPr>
        <p:txBody>
          <a:bodyPr/>
          <a:lstStyle/>
          <a:p>
            <a:r>
              <a:rPr lang="en-US" dirty="0"/>
              <a:t>Data Cleanup</a:t>
            </a:r>
          </a:p>
          <a:p>
            <a:pPr lvl="1"/>
            <a:r>
              <a:rPr lang="en-US" dirty="0"/>
              <a:t>Data imported into Pandas </a:t>
            </a:r>
            <a:r>
              <a:rPr lang="en-US" dirty="0" err="1"/>
              <a:t>Dataframes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Dropping “</a:t>
            </a:r>
            <a:r>
              <a:rPr lang="en-US" dirty="0" err="1"/>
              <a:t>NaN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Changed date “</a:t>
            </a:r>
            <a:r>
              <a:rPr lang="en-US" dirty="0" err="1"/>
              <a:t>yyyy</a:t>
            </a:r>
            <a:r>
              <a:rPr lang="en-US" dirty="0"/>
              <a:t>-mm” to individual columns for “</a:t>
            </a:r>
            <a:r>
              <a:rPr lang="en-US" dirty="0" err="1"/>
              <a:t>yyyy</a:t>
            </a:r>
            <a:r>
              <a:rPr lang="en-US" dirty="0"/>
              <a:t>” and “mm”  </a:t>
            </a:r>
          </a:p>
          <a:p>
            <a:pPr lvl="1"/>
            <a:r>
              <a:rPr lang="en-US" dirty="0"/>
              <a:t>Remove embedded units in sales data (</a:t>
            </a:r>
            <a:r>
              <a:rPr lang="en-US" dirty="0" err="1"/>
              <a:t>ie</a:t>
            </a:r>
            <a:r>
              <a:rPr lang="en-US" dirty="0"/>
              <a:t>: 0.05M)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0888E98-CA49-4400-A20F-76501BA75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7125" y="2676874"/>
            <a:ext cx="5942309" cy="31021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0021141-0CF3-4D23-BEEB-689CA0387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29" y="4157506"/>
            <a:ext cx="3423514" cy="199540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52411FC-4B40-4779-B6F4-D20F3562F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0596" y="819302"/>
            <a:ext cx="2145084" cy="101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283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15BE4-3300-40BF-A3A2-241A6AC25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Load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5DFF1AE-9F05-4FFD-A2EC-35D9DE78A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2075487"/>
            <a:ext cx="4857293" cy="3760891"/>
          </a:xfrm>
        </p:spPr>
        <p:txBody>
          <a:bodyPr/>
          <a:lstStyle/>
          <a:p>
            <a:r>
              <a:rPr lang="en-US" dirty="0"/>
              <a:t>PostgreSQL (RDMS )</a:t>
            </a:r>
          </a:p>
          <a:p>
            <a:pPr lvl="1"/>
            <a:r>
              <a:rPr lang="en-US" dirty="0"/>
              <a:t>SQL Alchemy to connect to database</a:t>
            </a:r>
          </a:p>
          <a:p>
            <a:pPr lvl="1"/>
            <a:r>
              <a:rPr lang="en-US" dirty="0"/>
              <a:t>Pandas </a:t>
            </a:r>
            <a:r>
              <a:rPr lang="en-US" dirty="0" err="1"/>
              <a:t>to_sql</a:t>
            </a:r>
            <a:r>
              <a:rPr lang="en-US" dirty="0"/>
              <a:t> method handles both database schemas and data insertion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DB4C00-BC3D-4BD6-B2EB-4AE56A5B9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618" y="1938528"/>
            <a:ext cx="6852926" cy="42367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B32627-9442-463A-8618-0BF0EFC4C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45" y="3467640"/>
            <a:ext cx="5090408" cy="18743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2AB774-0F83-4E92-86C9-59D777EFE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9016" y="607619"/>
            <a:ext cx="1316664" cy="123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292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5319D9-3B87-49D1-BE99-CCF1A6D7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060" y="1238402"/>
            <a:ext cx="4065880" cy="30371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6B44CF-EF09-4647-B009-23C705FC4BD1}"/>
              </a:ext>
            </a:extLst>
          </p:cNvPr>
          <p:cNvSpPr txBox="1"/>
          <p:nvPr/>
        </p:nvSpPr>
        <p:spPr>
          <a:xfrm>
            <a:off x="4442747" y="5589160"/>
            <a:ext cx="3306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{0320B0F7-E6FC-42E9-A959-9B8E542447DB}tf56160789_win32</Template>
  <TotalTime>624</TotalTime>
  <Words>104</Words>
  <Application>Microsoft Macintosh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Slack-Lato</vt:lpstr>
      <vt:lpstr>Bookman Old Style</vt:lpstr>
      <vt:lpstr>Calibri</vt:lpstr>
      <vt:lpstr>Consolas</vt:lpstr>
      <vt:lpstr>Franklin Gothic Book</vt:lpstr>
      <vt:lpstr>1_RetrospectVTI</vt:lpstr>
      <vt:lpstr>ETL Project: Video Game Sales </vt:lpstr>
      <vt:lpstr>Extract</vt:lpstr>
      <vt:lpstr>Transform</vt:lpstr>
      <vt:lpstr>Load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ETL Project: Video Game Sales </dc:title>
  <dc:creator>Chris Obonaga</dc:creator>
  <cp:lastModifiedBy>Jay Cha</cp:lastModifiedBy>
  <cp:revision>16</cp:revision>
  <dcterms:created xsi:type="dcterms:W3CDTF">2021-04-28T22:46:16Z</dcterms:created>
  <dcterms:modified xsi:type="dcterms:W3CDTF">2021-04-29T22:30:04Z</dcterms:modified>
</cp:coreProperties>
</file>

<file path=docProps/thumbnail.jpeg>
</file>